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6" r:id="rId12"/>
    <p:sldId id="272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«Золотое сердце учителя»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МОУ «Основная школа №35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имени </a:t>
            </a:r>
            <a:r>
              <a:rPr lang="ru-RU" b="1" dirty="0" smtClean="0">
                <a:solidFill>
                  <a:srgbClr val="FF0000"/>
                </a:solidFill>
              </a:rPr>
              <a:t>Героя Советского Союза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Н.А. Кривова»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Ирония судьбы или с легким ОГЭ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C:\Users\User\Desktop\школа №35\мероприятия\2014 -2015 год\8 марта\долецкая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456384" cy="52118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школа №35\мероприятия\2014 -2015 год\8 марта\долецкая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411148" cy="35895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Завтрак в формате </a:t>
            </a:r>
            <a:r>
              <a:rPr lang="en-US" sz="4900" b="1" dirty="0" smtClean="0">
                <a:solidFill>
                  <a:schemeClr val="accent2"/>
                </a:solidFill>
              </a:rPr>
              <a:t> tiff, word, </a:t>
            </a:r>
            <a:r>
              <a:rPr lang="en-US" sz="4900" b="1" dirty="0" err="1" smtClean="0">
                <a:solidFill>
                  <a:schemeClr val="accent2"/>
                </a:solidFill>
              </a:rPr>
              <a:t>pdf</a:t>
            </a:r>
            <a:r>
              <a:rPr lang="en-US" sz="4900" b="1" dirty="0" smtClean="0">
                <a:solidFill>
                  <a:schemeClr val="accent2"/>
                </a:solidFill>
              </a:rPr>
              <a:t> </a:t>
            </a:r>
            <a:r>
              <a:rPr lang="ru-RU" sz="4900" b="1" dirty="0" smtClean="0">
                <a:solidFill>
                  <a:schemeClr val="accent2"/>
                </a:solidFill>
              </a:rPr>
              <a:t> и др.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C:\Users\User\Desktop\школа №35\мероприятия\2014 -2015 год\8 марта\хороше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240360" cy="48641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школа №35\мероприятия\2014 -2015 год\8 марта\хорошева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573188" cy="302433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Унесенные ветрами искусства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User\Desktop\школа №35\мероприятия\2014 -2015 год\8 марта\VipTalisman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14" y="1600200"/>
            <a:ext cx="31329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кола №35\мероприятия\2014 -2015 год\8 марта\куликова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7" y="1600200"/>
            <a:ext cx="32299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Мери </a:t>
            </a:r>
            <a:r>
              <a:rPr lang="ru-RU" sz="4900" b="1" dirty="0" err="1" smtClean="0">
                <a:solidFill>
                  <a:schemeClr val="accent2"/>
                </a:solidFill>
              </a:rPr>
              <a:t>Попинс</a:t>
            </a:r>
            <a:r>
              <a:rPr lang="ru-RU" sz="4900" b="1" dirty="0" smtClean="0">
                <a:solidFill>
                  <a:schemeClr val="accent2"/>
                </a:solidFill>
              </a:rPr>
              <a:t>, до свидания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C:\Users\User\Desktop\школа №35\мероприятия\2014 -2015 год\8 марта\rlwfpbxCFW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58" y="1340768"/>
            <a:ext cx="3506797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школа №35\мероприятия\2014 -2015 год\8 марта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968552" cy="2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Кукушка кукушонку купила капюшон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11267" name="Picture 3" descr="C:\Users\User\Desktop\школа №35\мероприятия\2014 -2015 год\8 марта\mura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663530" cy="30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школа №35\мероприятия\2014 -2015 год\8 марта\VipTalisman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88821" cy="48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В вокальном только девочки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12291" name="Picture 3" descr="C:\Users\User\Desktop\школа №35\мероприятия\2014 -2015 год\8 марта\i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1196752"/>
            <a:ext cx="4581743" cy="3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школа №35\мероприятия\2014 -2015 год\8 марта\VipTalisman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9047"/>
            <a:ext cx="3528392" cy="50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Приходите завтра на репетицию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13314" name="Picture 2" descr="C:\Users\User\Desktop\школа №35\фото\1 СЕНТЯБРЯ 2015\2015-09-01\DSC00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874660" cy="32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школа №35\мероприятия\2014 -2015 год\8 марта\l_c911b0f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803576" cy="28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«Золотое сердце учителя»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МОУ «Основная школа №35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имни</a:t>
            </a:r>
            <a:r>
              <a:rPr lang="ru-RU" b="1" dirty="0" smtClean="0">
                <a:solidFill>
                  <a:srgbClr val="FF0000"/>
                </a:solidFill>
              </a:rPr>
              <a:t> Героя Советского Союза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Н.А. Кривова»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кола №35\мероприятия\2014 -2015 год\8 марта\612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38600" cy="3243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Служебный телефон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6" name="Picture 3" descr="C:\Users\User\Desktop\школа №35\мероприятия\2014 -2015 год\8 марта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72272" cy="46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Укрощение строптивых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2" y="1600200"/>
            <a:ext cx="2995756" cy="45259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школа №35\мероприятия\2014 -2015 год\8 марта\мухина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168352" cy="47347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Моя прекрасная Нина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User\Desktop\школа №35\мероприятия\2014 -2015 год\8 марта\VipTalisman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16424" cy="53365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школа №35\мероприятия\2014 -2015 год\8 марта\i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82316" cy="47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Карнавальное утро или 5 минут до звонка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User\Desktop\школа №35\мероприятия\2014 -2015 год\8 марта\1e42b_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5" y="1600200"/>
            <a:ext cx="3645070" cy="45259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школа №35\мероприятия\2014 -2015 год\8 марта\92_w800_h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74330" cy="47897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Блондинка в законе «Об образовании в РФ»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User\Desktop\школа №35\мероприятия\2014 -2015 год\8 марта\бондаренко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10280"/>
            <a:ext cx="3528392" cy="53477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  <a:bevelB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школа №35\мероприятия\2014 -2015 год\8 марта\бондаренко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1700808"/>
            <a:ext cx="4581075" cy="28047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Операция «ФГОС» и другие приключения Тамары Юрьевны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User\Desktop\школа №35\мероприятия\2014 -2015 год\8 марта\a584fdf49c05da46af6f6d7b0a59b54a_i-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1" y="1600200"/>
            <a:ext cx="33197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школа №35\мероприятия\2014 -2015 год\8 марта\VipTalisman5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78243" cy="48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4900" b="1" dirty="0" smtClean="0">
                <a:solidFill>
                  <a:schemeClr val="accent2"/>
                </a:solidFill>
              </a:rPr>
              <a:t>Lady in red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User\Desktop\школа №35\мероприятия\день учителя\DSC00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946487" cy="65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115327" cy="51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/>
                </a:solidFill>
              </a:rPr>
              <a:t>Три тополя на Плющихе: изучаем флору и фауну</a:t>
            </a:r>
            <a:endParaRPr lang="ru-RU" sz="4900" b="1" dirty="0">
              <a:solidFill>
                <a:schemeClr val="accent2"/>
              </a:solidFill>
            </a:endParaRPr>
          </a:p>
        </p:txBody>
      </p:sp>
      <p:pic>
        <p:nvPicPr>
          <p:cNvPr id="7172" name="Picture 4" descr="C:\Users\User\Desktop\школа №35\мероприятия\2014 -2015 год\8 марта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1" y="1844824"/>
            <a:ext cx="3056171" cy="40324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школа №35\мероприятия\2014 -2015 год\8 марта\метельков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46271"/>
            <a:ext cx="3419987" cy="5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119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«Золотое сердце учителя»</vt:lpstr>
      <vt:lpstr>Служебный телефон</vt:lpstr>
      <vt:lpstr>Укрощение строптивых</vt:lpstr>
      <vt:lpstr>Моя прекрасная Нина</vt:lpstr>
      <vt:lpstr>Карнавальное утро или 5 минут до звонка</vt:lpstr>
      <vt:lpstr>Блондинка в законе «Об образовании в РФ»</vt:lpstr>
      <vt:lpstr>Операция «ФГОС» и другие приключения Тамары Юрьевны</vt:lpstr>
      <vt:lpstr>Lady in red</vt:lpstr>
      <vt:lpstr>Три тополя на Плющихе: изучаем флору и фауну</vt:lpstr>
      <vt:lpstr>Ирония судьбы или с легким ОГЭ</vt:lpstr>
      <vt:lpstr>Завтрак в формате  tiff, word, pdf  и др.</vt:lpstr>
      <vt:lpstr>Унесенные ветрами искусства</vt:lpstr>
      <vt:lpstr>Мери Попинс, до свидания</vt:lpstr>
      <vt:lpstr>Кукушка кукушонку купила капюшон</vt:lpstr>
      <vt:lpstr>В вокальном только девочки</vt:lpstr>
      <vt:lpstr>Приходите завтра на репетицию</vt:lpstr>
      <vt:lpstr>«Золотое сердце учителя»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13</cp:revision>
  <dcterms:created xsi:type="dcterms:W3CDTF">2015-10-01T09:13:26Z</dcterms:created>
  <dcterms:modified xsi:type="dcterms:W3CDTF">2015-10-06T07:09:34Z</dcterms:modified>
</cp:coreProperties>
</file>