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7" r:id="rId4"/>
    <p:sldId id="262" r:id="rId5"/>
    <p:sldId id="263" r:id="rId6"/>
    <p:sldId id="259" r:id="rId7"/>
    <p:sldId id="260" r:id="rId8"/>
    <p:sldId id="258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68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22.06.21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22.06.21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22.06.21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22.06.21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22.06.21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22.06.21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22.06.21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22.06.21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22" y="1214422"/>
            <a:ext cx="6172200" cy="1894362"/>
          </a:xfrm>
        </p:spPr>
        <p:txBody>
          <a:bodyPr/>
          <a:lstStyle/>
          <a:p>
            <a:r>
              <a:rPr lang="ru-RU" dirty="0" smtClean="0"/>
              <a:t>Организация работы группы продленного дня </a:t>
            </a:r>
            <a:br>
              <a:rPr lang="ru-RU" dirty="0" smtClean="0"/>
            </a:br>
            <a:r>
              <a:rPr lang="ru-RU" dirty="0" smtClean="0"/>
              <a:t>2 класс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071942"/>
            <a:ext cx="4214826" cy="1371600"/>
          </a:xfrm>
        </p:spPr>
        <p:txBody>
          <a:bodyPr/>
          <a:lstStyle/>
          <a:p>
            <a:r>
              <a:rPr lang="ru-RU" dirty="0" smtClean="0"/>
              <a:t>Презентацию подготовила:</a:t>
            </a:r>
          </a:p>
          <a:p>
            <a:r>
              <a:rPr lang="ru-RU" dirty="0" err="1" smtClean="0"/>
              <a:t>Магазова</a:t>
            </a:r>
            <a:r>
              <a:rPr lang="ru-RU" dirty="0" smtClean="0"/>
              <a:t> Алена Владимировна</a:t>
            </a:r>
          </a:p>
          <a:p>
            <a:r>
              <a:rPr lang="ru-RU" dirty="0" smtClean="0"/>
              <a:t>учитель начальных классов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1493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Организуя отдых на воздухе, воспитатель обязан: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214554"/>
            <a:ext cx="7467600" cy="4873752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Организовать уборку и проветривание помещения.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Проследить за одеванием детей и их одеждой.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Сообщить план отдыха.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Дать задание и распределить обязанности.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Вести наблюдение за самочувствием детей.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Проводить индивидуальные и групповые беседы.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Подвести итог отдыха.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Проследить за порядком возвращения детей в школу.</a:t>
            </a:r>
          </a:p>
          <a:p>
            <a:endParaRPr lang="ru-RU" dirty="0"/>
          </a:p>
        </p:txBody>
      </p:sp>
      <p:pic>
        <p:nvPicPr>
          <p:cNvPr id="4098" name="Picture 2" descr="https://skorohod-nn.ru/wp-content/uploads/4/9/9/499860aab7017ff40fa5b1184eed2ef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0"/>
            <a:ext cx="3096967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завершению работы ГПД воспитателю необходимо: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Назначить дежурных на следующий день.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Проследить за уборкой класса.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Повести беседу с родителями.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Подвести итог работы. </a:t>
            </a:r>
          </a:p>
          <a:p>
            <a:endParaRPr lang="ru-RU" dirty="0"/>
          </a:p>
        </p:txBody>
      </p:sp>
      <p:pic>
        <p:nvPicPr>
          <p:cNvPr id="3076" name="Picture 4" descr="https://avatars.mds.yandex.net/get-zen_doc/1861837/pub_5db81fe1b477bf00b0115e1c_5db8873443863f00b151c9f7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571876"/>
            <a:ext cx="4000492" cy="2666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СПАСИБО </a:t>
            </a:r>
            <a:br>
              <a:rPr lang="ru-RU" sz="4800" b="1" dirty="0" smtClean="0">
                <a:solidFill>
                  <a:srgbClr val="C00000"/>
                </a:solidFill>
              </a:rPr>
            </a:br>
            <a:r>
              <a:rPr lang="ru-RU" sz="4800" b="1" dirty="0" smtClean="0">
                <a:solidFill>
                  <a:srgbClr val="C00000"/>
                </a:solidFill>
              </a:rPr>
              <a:t>ЗА ВНИМАНИЕ!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s://cstor.nn2.ru/forum/data/forum/images/2016-04/144512756-spasib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285992"/>
            <a:ext cx="3362435" cy="34639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428868"/>
            <a:ext cx="8229600" cy="3225800"/>
          </a:xfrm>
        </p:spPr>
        <p:txBody>
          <a:bodyPr>
            <a:normAutofit fontScale="90000"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</a:rPr>
              <a:t>Цель </a:t>
            </a:r>
            <a:r>
              <a:rPr lang="ru-RU" b="1" dirty="0" smtClean="0">
                <a:solidFill>
                  <a:srgbClr val="C00000"/>
                </a:solidFill>
              </a:rPr>
              <a:t>: 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3600" b="0" dirty="0" smtClean="0">
                <a:solidFill>
                  <a:srgbClr val="C00000"/>
                </a:solidFill>
              </a:rPr>
              <a:t>Группы продлённого дня организуются для социальной защиты обучающихся и обеспечивают условия для проведения внеурочной деятельности с ними.</a:t>
            </a:r>
            <a:endParaRPr lang="ru-RU" sz="3600" b="0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s://poli-migom.ru/wp-content/uploads/2016/08/blagodarno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85728"/>
            <a:ext cx="3571900" cy="23812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50816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9516">
        <p14:prism/>
      </p:transition>
    </mc:Choice>
    <mc:Fallback>
      <p:transition spd="slow" advTm="951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Документация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Программа организации работы ГПД (с календарным планированием)</a:t>
            </a:r>
          </a:p>
          <a:p>
            <a:r>
              <a:rPr lang="ru-RU" dirty="0" smtClean="0"/>
              <a:t>Журнал передачи детей</a:t>
            </a:r>
          </a:p>
          <a:p>
            <a:r>
              <a:rPr lang="ru-RU" dirty="0" smtClean="0"/>
              <a:t>Журнал посещаемости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Планирование в ГПД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Важным условием эффективности деятельности воспитателя группы продленного дня является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планирование.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воспитателя группы продленного дня должны быть два плана работы: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календарно-тематический и ежедневный.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9458" name="Picture 2" descr="https://img2.pngio.com/sample-example-format-templates-project-plan-template-planopedia-project-plan-png-3125_312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3714752"/>
            <a:ext cx="2857519" cy="28575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Требования к календарно-тематическому плану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работы воспитателя ГПД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Анализ работы ГПД за прошедший год.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Краткая характеристика группы (отдельных учащихся): по составу, по успеваемости, по уровню воспитанности, по уровню развития.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 на четверть (ведущая воспитательная задача на данном отрезке времени).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Индивидуальная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с учащимися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с родителями.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Правила для составления недельного расписания занятий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ежедневно воспитатель группы продлённого дня готовится к двум занятиям – на воздухе и в помещении;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занятия внеурочной деятельностью планируются на то время, когда проводятся внеклассные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общеразвивающие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занятия в группе;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 общешкольных мероприятий предусматривает время на их проведение в промежутке между уроками и самоподготовкой;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расписание внеурочных занятий группы утверждается руководителем общеобразовательного учреждения;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расписание должно быть стабильным. Внесение изменений в расписание уроков требует пересмотра расписания и занятий с группой.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должен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428860" y="1600200"/>
            <a:ext cx="5495940" cy="4873752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Проверить посещение учащихся по журналу ГПД.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Узнать мнение учителей о самочувствии, поведении, успеваемости детей.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Узнать об особенностях домашнего задания.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случае необходимости посещать уроки учителей.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необходимости внести коррективы в план на день.</a:t>
            </a:r>
          </a:p>
          <a:p>
            <a:endParaRPr lang="ru-RU" dirty="0"/>
          </a:p>
        </p:txBody>
      </p:sp>
      <p:sp>
        <p:nvSpPr>
          <p:cNvPr id="7170" name="AutoShape 2" descr="https://fs00.infourok.ru/images/doc/274/279280/img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2" name="Picture 4" descr="https://www.compass35.ru/upload/iblock/7ff/7ffd75ac488a6a5002dcdb6b3ff60e4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4752"/>
            <a:ext cx="2357454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Режим дня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214422"/>
            <a:ext cx="7467600" cy="487375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12:00-12:10 – прием детей</a:t>
            </a:r>
          </a:p>
          <a:p>
            <a:pPr>
              <a:buNone/>
            </a:pPr>
            <a:r>
              <a:rPr lang="ru-RU" dirty="0" smtClean="0"/>
              <a:t>12:10-12:40 – обед</a:t>
            </a:r>
          </a:p>
          <a:p>
            <a:pPr>
              <a:buNone/>
            </a:pPr>
            <a:r>
              <a:rPr lang="ru-RU" dirty="0" smtClean="0"/>
              <a:t>12:40-13:40 – прогулка, игры на свежем воздухе</a:t>
            </a:r>
          </a:p>
          <a:p>
            <a:pPr>
              <a:buNone/>
            </a:pPr>
            <a:r>
              <a:rPr lang="ru-RU" dirty="0" smtClean="0"/>
              <a:t>13:40 – 14:25 – </a:t>
            </a:r>
            <a:r>
              <a:rPr lang="ru-RU" dirty="0" smtClean="0"/>
              <a:t>самоподготовка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14:25 – 15:25 – занятия по интересам (внеурочная деятельность)</a:t>
            </a:r>
          </a:p>
          <a:p>
            <a:pPr>
              <a:buNone/>
            </a:pPr>
            <a:r>
              <a:rPr lang="ru-RU" dirty="0" smtClean="0"/>
              <a:t>16:25 – 16:50 – прогулка, игры, спортивный час</a:t>
            </a:r>
          </a:p>
          <a:p>
            <a:pPr>
              <a:buNone/>
            </a:pPr>
            <a:r>
              <a:rPr lang="ru-RU" dirty="0" smtClean="0"/>
              <a:t>16:50 – 17:00 – уход домой</a:t>
            </a:r>
            <a:endParaRPr lang="ru-RU" dirty="0"/>
          </a:p>
        </p:txBody>
      </p:sp>
      <p:pic>
        <p:nvPicPr>
          <p:cNvPr id="4098" name="Picture 2" descr="https://ds02.infourok.ru/uploads/ex/0683/0001046a-118bad27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4286256"/>
            <a:ext cx="2762237" cy="2071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организации питания воспитателю необходимо: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2500306"/>
            <a:ext cx="6043626" cy="487375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Организовать дежурство в столовой.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Проверить чистоту рук и полотенец.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Провести двухминутную беседу о правилах поведения в столовой.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Следить за поведением детей в столовой.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Проследить за организованным уходом школьников из столовой.</a:t>
            </a:r>
          </a:p>
          <a:p>
            <a:endParaRPr lang="ru-RU" dirty="0"/>
          </a:p>
        </p:txBody>
      </p:sp>
      <p:pic>
        <p:nvPicPr>
          <p:cNvPr id="5122" name="Picture 2" descr="https://dietpick.ru/assets/i/ai/4/7/7/i/32821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785926"/>
            <a:ext cx="3361775" cy="23817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67</TotalTime>
  <Words>412</Words>
  <PresentationFormat>Экран 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Организация работы группы продленного дня  2 класс</vt:lpstr>
      <vt:lpstr>Цель :    Группы продлённого дня организуются для социальной защиты обучающихся и обеспечивают условия для проведения внеурочной деятельности с ними.</vt:lpstr>
      <vt:lpstr>Документация</vt:lpstr>
      <vt:lpstr>Планирование в ГПД</vt:lpstr>
      <vt:lpstr>Требования к календарно-тематическому плану  работы воспитателя ГПД</vt:lpstr>
      <vt:lpstr>Правила для составления недельного расписания занятий</vt:lpstr>
      <vt:lpstr>Воспитатель должен: </vt:lpstr>
      <vt:lpstr>Режим дня</vt:lpstr>
      <vt:lpstr>При организации питания воспитателю необходимо:</vt:lpstr>
      <vt:lpstr>Организуя отдых на воздухе, воспитатель обязан:</vt:lpstr>
      <vt:lpstr>По завершению работы ГПД воспитателю необходимо:</vt:lpstr>
      <vt:lpstr>СПАСИБО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работы группы продленного дня  2 класс</dc:title>
  <dc:creator>Учитель</dc:creator>
  <cp:lastModifiedBy>ученик</cp:lastModifiedBy>
  <cp:revision>10</cp:revision>
  <dcterms:created xsi:type="dcterms:W3CDTF">2021-04-21T12:40:21Z</dcterms:created>
  <dcterms:modified xsi:type="dcterms:W3CDTF">2021-06-22T10:44:14Z</dcterms:modified>
</cp:coreProperties>
</file>