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58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8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27984-90CD-4B7D-9436-3CE6E03A791E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529FE-B457-47ED-8192-ACE0D9D455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529FE-B457-47ED-8192-ACE0D9D4550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8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529FE-B457-47ED-8192-ACE0D9D4550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4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529FE-B457-47ED-8192-ACE0D9D4550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780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529FE-B457-47ED-8192-ACE0D9D4550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529FE-B457-47ED-8192-ACE0D9D4550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529FE-B457-47ED-8192-ACE0D9D4550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529FE-B457-47ED-8192-ACE0D9D4550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529FE-B457-47ED-8192-ACE0D9D4550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9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 с 2015\2020-2021\1519104989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357166"/>
            <a:ext cx="7572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«Основная школа № 35 имени Героя Советского Союза Н.А. Кривова»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918" y="1571612"/>
            <a:ext cx="5834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«Наша газета»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РАБОТА с 2015\2020-2021\газета\35_1.pdf - Foxit Rea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643182"/>
            <a:ext cx="2000250" cy="34385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868" y="6286520"/>
            <a:ext cx="228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Ярославль,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 с 2015\2020-2021\1519104989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D:\РАБОТА с 2015\2020-2021\газета\35_2.pdf - Foxit Reader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3476625" cy="4495800"/>
          </a:xfrm>
          <a:prstGeom prst="rect">
            <a:avLst/>
          </a:prstGeom>
          <a:noFill/>
        </p:spPr>
      </p:pic>
      <p:pic>
        <p:nvPicPr>
          <p:cNvPr id="9219" name="Picture 3" descr="D:\РАБОТА с 2015\2020-2021\газета\35_2.pdf - Foxit Reader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71546"/>
            <a:ext cx="3419475" cy="447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 с 2015\2020-2021\1519104989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D:\РАБОТА с 2015\2020-2021\газета\MggZnxA56Z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4"/>
            <a:ext cx="4294380" cy="6078546"/>
          </a:xfrm>
          <a:prstGeom prst="rect">
            <a:avLst/>
          </a:prstGeom>
          <a:noFill/>
        </p:spPr>
      </p:pic>
      <p:pic>
        <p:nvPicPr>
          <p:cNvPr id="10243" name="Picture 3" descr="D:\РАБОТА с 2015\2020-2021\газета\Qfm5GzYZc-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28604"/>
            <a:ext cx="4340214" cy="6143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 с 2015\2020-2021\1519104989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99392"/>
            <a:ext cx="46228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81601" y="249382"/>
            <a:ext cx="339436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Юные корреспонденты редакции «Наша газета» приняли участие в городском конкурсе юных журналистов и редакций школьных газет «Мы рождены для печатных изданий» и в конкурсе детских и юношеских СМИ «Медиа-ШУМ» в рамках областного фестиваля детско-юношеской журналистики «МЕДИА-КРОСС» были награждены дипломами.	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5157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 с 2015\2020-2021\1519104989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D:\РАБОТА с 2015\2020-2021\газета\8PC4egRFup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642918"/>
            <a:ext cx="7429553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 с 2015\2020-2021\1519104989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1285860"/>
            <a:ext cx="363432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РАБОТА с 2015\2020-2021\газета\дети-мультфильма-читая-газету-1311363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643314"/>
            <a:ext cx="2619253" cy="2971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 с 2015\2020-2021\1519104989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 с 2015\2020-2021\1519104989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891237" cy="2327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210020"/>
            <a:ext cx="3540081" cy="264798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80728"/>
            <a:ext cx="7988096" cy="340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59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 с 2015\2020-2021\1519104989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498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РАБОТА с 2015\2020-2021\газета\-mxk9yLKP5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86124"/>
            <a:ext cx="2898734" cy="2174051"/>
          </a:xfrm>
          <a:prstGeom prst="rect">
            <a:avLst/>
          </a:prstGeom>
          <a:noFill/>
        </p:spPr>
      </p:pic>
      <p:pic>
        <p:nvPicPr>
          <p:cNvPr id="1027" name="Picture 3" descr="D:\РАБОТА с 2015\2020-2021\газета\AFumxCAb5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429000"/>
            <a:ext cx="3721082" cy="27908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72768" y="510988"/>
            <a:ext cx="7211600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В пресс-центре проходит: 	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>
                <a:ea typeface="Calibri"/>
                <a:cs typeface="Times New Roman"/>
              </a:rPr>
              <a:t>Заседания редакционной коллегии, которые проходят раз в месяц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>
                <a:ea typeface="Calibri"/>
                <a:cs typeface="Times New Roman"/>
              </a:rPr>
              <a:t>Теоретические занятия, журналистские задания, практические семинары, «мозговой штурм» при поиске новых тем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>
                <a:ea typeface="Calibri"/>
                <a:cs typeface="Times New Roman"/>
              </a:rPr>
              <a:t>Интервьюирование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 с 2015\2020-2021\1519104989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D:\РАБОТА с 2015\2020-2021\газета\IppXK8UvRx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571876"/>
            <a:ext cx="2286016" cy="3048022"/>
          </a:xfrm>
          <a:prstGeom prst="rect">
            <a:avLst/>
          </a:prstGeom>
          <a:noFill/>
        </p:spPr>
      </p:pic>
      <p:pic>
        <p:nvPicPr>
          <p:cNvPr id="2052" name="Picture 4" descr="D:\РАБОТА с 2015\2020-2021\газета\6b-j7ynjIY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643314"/>
            <a:ext cx="3609937" cy="27074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9965" y="658907"/>
            <a:ext cx="7920317" cy="296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В пресс-центре проходит: 	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>
                <a:ea typeface="Calibri"/>
                <a:cs typeface="Times New Roman"/>
              </a:rPr>
              <a:t>Написание статей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>
                <a:ea typeface="Calibri"/>
                <a:cs typeface="Times New Roman"/>
              </a:rPr>
              <a:t>Проведение конкурсов: стихов, рисунков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>
                <a:ea typeface="Calibri"/>
                <a:cs typeface="Times New Roman"/>
              </a:rPr>
              <a:t>Проводятся опросы и анкетирования читателей: по проблемам и мероприятиям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>
                <a:ea typeface="Calibri"/>
                <a:cs typeface="Times New Roman"/>
              </a:rPr>
              <a:t> Верстка, выпуск и распространение газеты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 с 2015\2020-2021\1519104989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D:\РАБОТА с 2015\2020-2021\газета\35_1.pdf - Foxit Reade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66"/>
            <a:ext cx="3267075" cy="4276725"/>
          </a:xfrm>
          <a:prstGeom prst="rect">
            <a:avLst/>
          </a:prstGeom>
          <a:noFill/>
        </p:spPr>
      </p:pic>
      <p:pic>
        <p:nvPicPr>
          <p:cNvPr id="5123" name="Picture 3" descr="D:\РАБОТА с 2015\2020-2021\газета\35_1.pdf - Foxit Reader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857364"/>
            <a:ext cx="3295650" cy="4267200"/>
          </a:xfrm>
          <a:prstGeom prst="rect">
            <a:avLst/>
          </a:prstGeom>
          <a:noFill/>
        </p:spPr>
      </p:pic>
      <p:pic>
        <p:nvPicPr>
          <p:cNvPr id="5124" name="Picture 4" descr="D:\РАБОТА с 2015\2020-2021\газета\35_1.pdf - Foxit Reader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8350" y="214290"/>
            <a:ext cx="3295650" cy="4286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67076" y="908720"/>
            <a:ext cx="285133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1 выпуск «НАША ГАЗЕТА» февраль 2021 года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 с 2015\2020-2021\1519104989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D:\РАБОТА с 2015\2020-2021\газета\35_1.pdf - Foxit Reader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3286125" cy="4257675"/>
          </a:xfrm>
          <a:prstGeom prst="rect">
            <a:avLst/>
          </a:prstGeom>
          <a:noFill/>
        </p:spPr>
      </p:pic>
      <p:pic>
        <p:nvPicPr>
          <p:cNvPr id="6147" name="Picture 3" descr="D:\РАБОТА с 2015\2020-2021\газета\35_1.pdf - Foxit Reader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785794"/>
            <a:ext cx="3286125" cy="4219575"/>
          </a:xfrm>
          <a:prstGeom prst="rect">
            <a:avLst/>
          </a:prstGeom>
          <a:noFill/>
        </p:spPr>
      </p:pic>
      <p:pic>
        <p:nvPicPr>
          <p:cNvPr id="6148" name="Picture 4" descr="D:\РАБОТА с 2015\2020-2021\газета\35_1.pdf - Foxit Reader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5025" y="2214554"/>
            <a:ext cx="3228975" cy="425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 с 2015\2020-2021\1519104989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D:\РАБОТА с 2015\2020-2021\газета\35_2.pdf - Foxit Reader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19475" cy="4524375"/>
          </a:xfrm>
          <a:prstGeom prst="rect">
            <a:avLst/>
          </a:prstGeom>
          <a:noFill/>
        </p:spPr>
      </p:pic>
      <p:pic>
        <p:nvPicPr>
          <p:cNvPr id="7171" name="Picture 3" descr="D:\РАБОТА с 2015\2020-2021\газета\35_2.pdf - Foxit Reader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1071546"/>
            <a:ext cx="3419475" cy="4495800"/>
          </a:xfrm>
          <a:prstGeom prst="rect">
            <a:avLst/>
          </a:prstGeom>
          <a:noFill/>
        </p:spPr>
      </p:pic>
      <p:pic>
        <p:nvPicPr>
          <p:cNvPr id="7172" name="Picture 4" descr="D:\РАБОТА с 2015\2020-2021\газета\35_2.pdf - Foxit Reader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6900" y="2571744"/>
            <a:ext cx="346710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 с 2015\2020-2021\1519104989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D:\РАБОТА с 2015\2020-2021\газета\35_2.pdf - Foxit Reade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38525" cy="4495801"/>
          </a:xfrm>
          <a:prstGeom prst="rect">
            <a:avLst/>
          </a:prstGeom>
          <a:noFill/>
        </p:spPr>
      </p:pic>
      <p:pic>
        <p:nvPicPr>
          <p:cNvPr id="8195" name="Picture 3" descr="D:\РАБОТА с 2015\2020-2021\газета\35_2.pdf - Foxit Reader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285860"/>
            <a:ext cx="3381375" cy="4524375"/>
          </a:xfrm>
          <a:prstGeom prst="rect">
            <a:avLst/>
          </a:prstGeom>
          <a:noFill/>
        </p:spPr>
      </p:pic>
      <p:pic>
        <p:nvPicPr>
          <p:cNvPr id="8196" name="Picture 4" descr="D:\РАБОТА с 2015\2020-2021\газета\35_2.pdf - Foxit Reader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5475" y="2643182"/>
            <a:ext cx="3438525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104</Words>
  <Application>Microsoft Office PowerPoint</Application>
  <PresentationFormat>Экран (4:3)</PresentationFormat>
  <Paragraphs>27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Admin</cp:lastModifiedBy>
  <cp:revision>32</cp:revision>
  <dcterms:created xsi:type="dcterms:W3CDTF">2021-04-27T08:55:49Z</dcterms:created>
  <dcterms:modified xsi:type="dcterms:W3CDTF">2022-03-20T10:47:11Z</dcterms:modified>
</cp:coreProperties>
</file>