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77B-A8DB-487A-A627-57CA37C36F00}" type="datetimeFigureOut">
              <a:rPr lang="ru-RU" smtClean="0"/>
              <a:pPr/>
              <a:t>27.01.23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27ED-D492-40AB-AAD2-151D380BD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77B-A8DB-487A-A627-57CA37C36F00}" type="datetimeFigureOut">
              <a:rPr lang="ru-RU" smtClean="0"/>
              <a:pPr/>
              <a:t>27.01.23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27ED-D492-40AB-AAD2-151D380BD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77B-A8DB-487A-A627-57CA37C36F00}" type="datetimeFigureOut">
              <a:rPr lang="ru-RU" smtClean="0"/>
              <a:pPr/>
              <a:t>27.01.23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27ED-D492-40AB-AAD2-151D380BD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77B-A8DB-487A-A627-57CA37C36F00}" type="datetimeFigureOut">
              <a:rPr lang="ru-RU" smtClean="0"/>
              <a:pPr/>
              <a:t>27.01.23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27ED-D492-40AB-AAD2-151D380BD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77B-A8DB-487A-A627-57CA37C36F00}" type="datetimeFigureOut">
              <a:rPr lang="ru-RU" smtClean="0"/>
              <a:pPr/>
              <a:t>27.01.23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27ED-D492-40AB-AAD2-151D380BD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77B-A8DB-487A-A627-57CA37C36F00}" type="datetimeFigureOut">
              <a:rPr lang="ru-RU" smtClean="0"/>
              <a:pPr/>
              <a:t>27.01.23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27ED-D492-40AB-AAD2-151D380BD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77B-A8DB-487A-A627-57CA37C36F00}" type="datetimeFigureOut">
              <a:rPr lang="ru-RU" smtClean="0"/>
              <a:pPr/>
              <a:t>27.01.23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27ED-D492-40AB-AAD2-151D380BD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77B-A8DB-487A-A627-57CA37C36F00}" type="datetimeFigureOut">
              <a:rPr lang="ru-RU" smtClean="0"/>
              <a:pPr/>
              <a:t>27.01.23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27ED-D492-40AB-AAD2-151D380BD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77B-A8DB-487A-A627-57CA37C36F00}" type="datetimeFigureOut">
              <a:rPr lang="ru-RU" smtClean="0"/>
              <a:pPr/>
              <a:t>27.01.23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27ED-D492-40AB-AAD2-151D380BD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77B-A8DB-487A-A627-57CA37C36F00}" type="datetimeFigureOut">
              <a:rPr lang="ru-RU" smtClean="0"/>
              <a:pPr/>
              <a:t>27.01.23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27ED-D492-40AB-AAD2-151D380BD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77B-A8DB-487A-A627-57CA37C36F00}" type="datetimeFigureOut">
              <a:rPr lang="ru-RU" smtClean="0"/>
              <a:pPr/>
              <a:t>27.01.23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27ED-D492-40AB-AAD2-151D380BD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0D77B-A8DB-487A-A627-57CA37C36F00}" type="datetimeFigureOut">
              <a:rPr lang="ru-RU" smtClean="0"/>
              <a:pPr/>
              <a:t>27.01.23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27ED-D492-40AB-AAD2-151D380BD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Региональный семинар</a:t>
            </a:r>
            <a:br>
              <a:rPr lang="ru-RU" sz="3600" dirty="0" smtClean="0"/>
            </a:br>
            <a:r>
              <a:rPr lang="ru-RU" sz="3600" dirty="0"/>
              <a:t>«Мотивационная образовательная среда как средство повышения индивидуальных достижений обучающихся</a:t>
            </a:r>
            <a:r>
              <a:rPr lang="ru-RU" sz="3600" dirty="0" smtClean="0"/>
              <a:t>» - 27.01.2023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0522" y="3500438"/>
            <a:ext cx="5043478" cy="250033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униципальное общеобразовательное учреждение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средняя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общеобразовательная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школа </a:t>
            </a:r>
            <a:r>
              <a:rPr lang="ru-RU" dirty="0">
                <a:solidFill>
                  <a:schemeClr val="tx1"/>
                </a:solidFill>
              </a:rPr>
              <a:t>№3 города Рыбинска </a:t>
            </a:r>
          </a:p>
        </p:txBody>
      </p:sp>
      <p:pic>
        <p:nvPicPr>
          <p:cNvPr id="4" name="Рисунок 3" descr="na_sayt_w273_h17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643314"/>
            <a:ext cx="3786214" cy="176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/>
          <a:lstStyle/>
          <a:p>
            <a:r>
              <a:rPr lang="ru-RU" dirty="0"/>
              <a:t>мотивационная образовательная </a:t>
            </a:r>
            <a:r>
              <a:rPr lang="ru-RU" dirty="0" smtClean="0"/>
              <a:t>среда способствует </a:t>
            </a:r>
            <a:r>
              <a:rPr lang="ru-RU" dirty="0"/>
              <a:t>возникновению мотивационной потребности учащихся, изменению позиций учителя (мотивации к обновлению своей деятельности), что положительно влияет на качество образовательных </a:t>
            </a:r>
            <a:r>
              <a:rPr lang="ru-RU" dirty="0" smtClean="0"/>
              <a:t>результатов</a:t>
            </a:r>
            <a:endParaRPr lang="ru-RU" dirty="0"/>
          </a:p>
        </p:txBody>
      </p:sp>
      <p:pic>
        <p:nvPicPr>
          <p:cNvPr id="4" name="Рисунок 3" descr="index 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500570"/>
            <a:ext cx="2753095" cy="206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рамках регионального семинара МОУ СОШ №3 г. </a:t>
            </a:r>
            <a:r>
              <a:rPr lang="ru-RU" dirty="0" smtClean="0"/>
              <a:t>Рыбинска </a:t>
            </a:r>
            <a:r>
              <a:rPr lang="ru-RU" sz="3800" dirty="0" smtClean="0"/>
              <a:t>(27.01.2023) 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дана краткая </a:t>
            </a:r>
            <a:r>
              <a:rPr lang="ru-RU" dirty="0"/>
              <a:t>характеристика актуального состояния и проблемных зон деятельности СОШ №</a:t>
            </a:r>
            <a:r>
              <a:rPr lang="ru-RU" dirty="0" smtClean="0"/>
              <a:t>3,</a:t>
            </a:r>
          </a:p>
          <a:p>
            <a:r>
              <a:rPr lang="ru-RU" dirty="0" smtClean="0"/>
              <a:t>представлен </a:t>
            </a:r>
            <a:r>
              <a:rPr lang="ru-RU" dirty="0"/>
              <a:t>управленческий аспект разработки и реализации Программы перехода школы в эффективный режим работы, </a:t>
            </a:r>
            <a:endParaRPr lang="ru-RU" dirty="0" smtClean="0"/>
          </a:p>
          <a:p>
            <a:r>
              <a:rPr lang="ru-RU" dirty="0" smtClean="0"/>
              <a:t>представлена </a:t>
            </a:r>
            <a:r>
              <a:rPr lang="ru-RU" dirty="0"/>
              <a:t>модель мотивационной образовательной среды, направленной на улучшение образовательных результатов обучающихся в условиях инклюзивной школы, </a:t>
            </a:r>
            <a:endParaRPr lang="ru-RU" dirty="0" smtClean="0"/>
          </a:p>
          <a:p>
            <a:r>
              <a:rPr lang="ru-RU" dirty="0" smtClean="0"/>
              <a:t>представлена </a:t>
            </a:r>
            <a:r>
              <a:rPr lang="ru-RU" dirty="0"/>
              <a:t>организация деятельности детей-советников как средство повышения индивидуальных образовательных </a:t>
            </a:r>
            <a:r>
              <a:rPr lang="ru-RU" dirty="0" smtClean="0"/>
              <a:t>результатов</a:t>
            </a:r>
          </a:p>
          <a:p>
            <a:r>
              <a:rPr lang="ru-RU" dirty="0" smtClean="0"/>
              <a:t>проведена практическая часть семинара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МОУ СОШ №3 г. Рыбинска </a:t>
            </a:r>
            <a:r>
              <a:rPr lang="ru-RU" sz="3800" dirty="0" smtClean="0"/>
              <a:t>(</a:t>
            </a:r>
            <a:r>
              <a:rPr lang="ru-RU" sz="3800" dirty="0" err="1" smtClean="0"/>
              <a:t>Рыбинская</a:t>
            </a:r>
            <a:r>
              <a:rPr lang="ru-RU" sz="3800" dirty="0" smtClean="0"/>
              <a:t> Мариинская женская гимназия - 175 лет)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643446"/>
            <a:ext cx="4038600" cy="1482717"/>
          </a:xfrm>
        </p:spPr>
        <p:txBody>
          <a:bodyPr/>
          <a:lstStyle/>
          <a:p>
            <a:r>
              <a:rPr lang="ru-RU" dirty="0" smtClean="0"/>
              <a:t>3 школьных музея </a:t>
            </a:r>
          </a:p>
          <a:p>
            <a:r>
              <a:rPr lang="ru-RU" dirty="0" smtClean="0"/>
              <a:t>«музей» – на уроке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600200"/>
            <a:ext cx="3257544" cy="4525963"/>
          </a:xfrm>
        </p:spPr>
        <p:txBody>
          <a:bodyPr/>
          <a:lstStyle/>
          <a:p>
            <a:r>
              <a:rPr lang="ru-RU" dirty="0" smtClean="0"/>
              <a:t>344 учащихся, из них 175 ОВЗ (ЗПР, УО, НОДА)</a:t>
            </a:r>
          </a:p>
          <a:p>
            <a:r>
              <a:rPr lang="ru-RU" dirty="0" smtClean="0"/>
              <a:t>участник проекта ШНОР</a:t>
            </a:r>
          </a:p>
        </p:txBody>
      </p:sp>
      <p:pic>
        <p:nvPicPr>
          <p:cNvPr id="1026" name="Picture 2" descr="C:\Users\ученик\Documents\Фото 2022-2023\Смешанное обучение_урок_09.12.22\Семинар_27.01.23\Мария Федоровна.jpg"/>
          <p:cNvPicPr>
            <a:picLocks noChangeAspect="1" noChangeArrowheads="1"/>
          </p:cNvPicPr>
          <p:nvPr/>
        </p:nvPicPr>
        <p:blipFill>
          <a:blip r:embed="rId2"/>
          <a:srcRect t="33601"/>
          <a:stretch>
            <a:fillRect/>
          </a:stretch>
        </p:blipFill>
        <p:spPr bwMode="auto">
          <a:xfrm>
            <a:off x="285720" y="1500174"/>
            <a:ext cx="5143504" cy="2687082"/>
          </a:xfrm>
          <a:prstGeom prst="rect">
            <a:avLst/>
          </a:prstGeom>
          <a:noFill/>
        </p:spPr>
      </p:pic>
      <p:pic>
        <p:nvPicPr>
          <p:cNvPr id="1028" name="Picture 4" descr="C:\Users\ученик\Documents\Фото 2022-2023\Смешанное обучение_урок_09.12.22\Семинар_27.01.23\РМЖГ_истор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949" y="4214818"/>
            <a:ext cx="5283051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Музейное занятие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«</a:t>
            </a:r>
            <a:r>
              <a:rPr lang="ru-RU" dirty="0" smtClean="0"/>
              <a:t>Путешествие в прошлое» в рамках ДООП «Школьный музей» для учащихся 5-6 классов</a:t>
            </a:r>
          </a:p>
          <a:p>
            <a:pPr>
              <a:buNone/>
            </a:pPr>
            <a:r>
              <a:rPr lang="ru-RU" dirty="0" smtClean="0"/>
              <a:t>Представлены музейные экспонаты:</a:t>
            </a:r>
          </a:p>
          <a:p>
            <a:r>
              <a:rPr lang="ru-RU" dirty="0" smtClean="0"/>
              <a:t>Фотография</a:t>
            </a:r>
          </a:p>
          <a:p>
            <a:r>
              <a:rPr lang="ru-RU" dirty="0" smtClean="0"/>
              <a:t>Книга</a:t>
            </a:r>
          </a:p>
          <a:p>
            <a:r>
              <a:rPr lang="ru-RU" dirty="0" smtClean="0"/>
              <a:t>Тетрадь</a:t>
            </a:r>
          </a:p>
          <a:p>
            <a:r>
              <a:rPr lang="ru-RU" dirty="0" smtClean="0"/>
              <a:t>Рукоделие</a:t>
            </a:r>
          </a:p>
          <a:p>
            <a:r>
              <a:rPr lang="ru-RU" dirty="0" smtClean="0"/>
              <a:t>Альбом</a:t>
            </a:r>
          </a:p>
          <a:p>
            <a:r>
              <a:rPr lang="ru-RU" dirty="0" smtClean="0"/>
              <a:t>Аппарат определения критической </a:t>
            </a:r>
            <a:r>
              <a:rPr lang="ru-RU" dirty="0" smtClean="0"/>
              <a:t>температуры</a:t>
            </a:r>
          </a:p>
          <a:p>
            <a:pPr>
              <a:buNone/>
            </a:pPr>
            <a:r>
              <a:rPr lang="ru-RU" dirty="0" smtClean="0"/>
              <a:t>Проведена атрибуция музейных экспонатов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Школьный музей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ученик\Documents\Фото 2022-2023\Смешанное обучение_урок_09.12.22\Семинар_27.01.23\IMG_20230127_122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4000528" cy="4500594"/>
          </a:xfrm>
          <a:prstGeom prst="rect">
            <a:avLst/>
          </a:prstGeom>
          <a:noFill/>
        </p:spPr>
      </p:pic>
      <p:pic>
        <p:nvPicPr>
          <p:cNvPr id="2052" name="Picture 4" descr="C:\Users\ученик\Documents\Фото 2022-2023\Смешанное обучение_урок_09.12.22\Семинар_27.01.23\IMG_20230127_1251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Школьный музей </a:t>
            </a:r>
            <a:br>
              <a:rPr lang="ru-RU" dirty="0" smtClean="0"/>
            </a:br>
            <a:r>
              <a:rPr lang="ru-RU" sz="3600" dirty="0" smtClean="0"/>
              <a:t>дневник</a:t>
            </a:r>
            <a:endParaRPr lang="ru-RU" sz="3600" dirty="0"/>
          </a:p>
        </p:txBody>
      </p:sp>
      <p:pic>
        <p:nvPicPr>
          <p:cNvPr id="3074" name="Picture 2" descr="C:\Users\ученик\Documents\Фото 2022-2023\Смешанное обучение_урок_09.12.22\Семинар_27.01.23\IMG_20230127_123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6050" y="1428736"/>
            <a:ext cx="3769457" cy="5024405"/>
          </a:xfrm>
          <a:prstGeom prst="rect">
            <a:avLst/>
          </a:prstGeom>
          <a:noFill/>
        </p:spPr>
      </p:pic>
      <p:pic>
        <p:nvPicPr>
          <p:cNvPr id="3075" name="Picture 3" descr="C:\Users\ученик\Documents\Фото 2022-2023\Смешанное обучение_урок_09.12.22\Семинар_27.01.23\IMG_20230127_12392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Школьный музей</a:t>
            </a:r>
            <a:endParaRPr lang="ru-RU" dirty="0"/>
          </a:p>
        </p:txBody>
      </p:sp>
      <p:pic>
        <p:nvPicPr>
          <p:cNvPr id="4098" name="Picture 2" descr="C:\Users\ученик\Documents\Фото 2022-2023\Смешанное обучение_урок_09.12.22\Семинар_27.01.23\IMG_20230127_2013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4583664" cy="3437748"/>
          </a:xfrm>
          <a:prstGeom prst="rect">
            <a:avLst/>
          </a:prstGeom>
          <a:noFill/>
        </p:spPr>
      </p:pic>
      <p:pic>
        <p:nvPicPr>
          <p:cNvPr id="5" name="Picture 2" descr="C:\Users\ученик\Documents\Фото 2022-2023\Смешанное обучение_урок_09.12.22\Семинар_27.01.23\IMG_20230127_201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Школьный музей</a:t>
            </a:r>
            <a:endParaRPr lang="ru-RU" dirty="0"/>
          </a:p>
        </p:txBody>
      </p:sp>
      <p:pic>
        <p:nvPicPr>
          <p:cNvPr id="4099" name="Picture 3" descr="C:\Users\ученик\Documents\Фото 2022-2023\Смешанное обучение_урок_09.12.22\Семинар_27.01.23\IMG_20230127_1245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71546"/>
            <a:ext cx="4214842" cy="5619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Открытый урок по </a:t>
            </a:r>
            <a:r>
              <a:rPr lang="ru-RU" dirty="0" smtClean="0"/>
              <a:t>математике</a:t>
            </a:r>
            <a:r>
              <a:rPr lang="ru-RU" sz="2700" dirty="0" smtClean="0"/>
              <a:t> (по ФГОС)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Тема </a:t>
            </a:r>
            <a:r>
              <a:rPr lang="ru-RU" dirty="0" smtClean="0"/>
              <a:t>           </a:t>
            </a:r>
            <a:r>
              <a:rPr lang="ru-RU" b="1" dirty="0" smtClean="0"/>
              <a:t>«</a:t>
            </a:r>
            <a:r>
              <a:rPr lang="ru-RU" b="1" dirty="0"/>
              <a:t>Деление суммы на число</a:t>
            </a:r>
            <a:r>
              <a:rPr lang="ru-RU" b="1" dirty="0" smtClean="0"/>
              <a:t>»</a:t>
            </a:r>
            <a:r>
              <a:rPr lang="ru-RU" dirty="0" smtClean="0"/>
              <a:t> в 3 классе</a:t>
            </a:r>
          </a:p>
          <a:p>
            <a:pPr>
              <a:buNone/>
            </a:pPr>
            <a:r>
              <a:rPr lang="ru-RU" dirty="0" smtClean="0"/>
              <a:t>Элементы урока:</a:t>
            </a:r>
          </a:p>
          <a:p>
            <a:r>
              <a:rPr lang="ru-RU" dirty="0" smtClean="0"/>
              <a:t>Математический диктант</a:t>
            </a:r>
          </a:p>
          <a:p>
            <a:r>
              <a:rPr lang="ru-RU" dirty="0" smtClean="0"/>
              <a:t>Задача</a:t>
            </a:r>
          </a:p>
          <a:p>
            <a:r>
              <a:rPr lang="ru-RU" dirty="0" smtClean="0"/>
              <a:t>Определение темы обучающимися</a:t>
            </a:r>
          </a:p>
          <a:p>
            <a:r>
              <a:rPr lang="ru-RU" dirty="0" smtClean="0"/>
              <a:t>Формулировка  математического правила обучающимися</a:t>
            </a:r>
          </a:p>
          <a:p>
            <a:r>
              <a:rPr lang="ru-RU" dirty="0" smtClean="0"/>
              <a:t>Закрепление темы: решение </a:t>
            </a:r>
            <a:r>
              <a:rPr lang="ru-RU" dirty="0" smtClean="0"/>
              <a:t>примеров</a:t>
            </a:r>
          </a:p>
          <a:p>
            <a:r>
              <a:rPr lang="ru-RU" dirty="0" smtClean="0"/>
              <a:t>Физкультминутка (под музыку)</a:t>
            </a:r>
            <a:endParaRPr lang="ru-RU" dirty="0" smtClean="0"/>
          </a:p>
          <a:p>
            <a:r>
              <a:rPr lang="ru-RU" dirty="0" smtClean="0"/>
              <a:t>Задача по финансовой </a:t>
            </a:r>
            <a:r>
              <a:rPr lang="ru-RU" dirty="0" smtClean="0"/>
              <a:t>грамотности (</a:t>
            </a:r>
            <a:r>
              <a:rPr lang="ru-RU" dirty="0" smtClean="0"/>
              <a:t>школьники, деньги, разумное использование денежных средств)</a:t>
            </a:r>
          </a:p>
          <a:p>
            <a:r>
              <a:rPr lang="ru-RU" dirty="0" smtClean="0"/>
              <a:t>Домашнее задание (два номера)</a:t>
            </a:r>
            <a:endParaRPr lang="ru-RU" dirty="0" smtClean="0"/>
          </a:p>
          <a:p>
            <a:r>
              <a:rPr lang="ru-RU" dirty="0" smtClean="0"/>
              <a:t>Итог </a:t>
            </a:r>
            <a:r>
              <a:rPr lang="ru-RU" dirty="0" smtClean="0"/>
              <a:t> урока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ndex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1928802"/>
            <a:ext cx="1285884" cy="1285884"/>
          </a:xfrm>
          <a:prstGeom prst="rect">
            <a:avLst/>
          </a:prstGeom>
        </p:spPr>
      </p:pic>
      <p:pic>
        <p:nvPicPr>
          <p:cNvPr id="5" name="Рисунок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000240"/>
            <a:ext cx="1214446" cy="1187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254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Региональный семинар «Мотивационная образовательная среда как средство повышения индивидуальных достижений обучающихся» - 27.01.2023</vt:lpstr>
      <vt:lpstr>В рамках регионального семинара МОУ СОШ №3 г. Рыбинска (27.01.2023) </vt:lpstr>
      <vt:lpstr>МОУ СОШ №3 г. Рыбинска (Рыбинская Мариинская женская гимназия - 175 лет)</vt:lpstr>
      <vt:lpstr>Музейное занятие</vt:lpstr>
      <vt:lpstr>Школьный музей</vt:lpstr>
      <vt:lpstr>Школьный музей  дневник</vt:lpstr>
      <vt:lpstr>Школьный музей</vt:lpstr>
      <vt:lpstr>Школьный музей</vt:lpstr>
      <vt:lpstr>Открытый урок по математике (по ФГОС)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семинар</dc:title>
  <dc:creator>ученик</dc:creator>
  <cp:lastModifiedBy>ученик</cp:lastModifiedBy>
  <cp:revision>5</cp:revision>
  <dcterms:created xsi:type="dcterms:W3CDTF">2023-01-27T20:30:04Z</dcterms:created>
  <dcterms:modified xsi:type="dcterms:W3CDTF">2023-01-27T20:30:24Z</dcterms:modified>
</cp:coreProperties>
</file>